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C8563-FF58-EA8C-70C9-E1DBD7801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07589A-88DD-C57A-13CE-2F45A5561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B7CFAF-5F7D-A936-1484-A88D5E47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53681A-70A5-75F6-349B-47B12C82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393B29-4467-2BCB-1C1A-440639A9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28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32645-09DB-01C3-81BC-C56A93DB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D4531B-4A83-AEA1-DB4A-DFB6FB1FE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31838-5E0D-CDE3-E7B3-93FA12C5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6CE369-15BA-0AAA-12D8-9B01E66C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3F2B25-993E-2995-D5AD-AE8B9EC9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01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46A95F-ADD5-1E86-FA08-40F75E1D6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7DABCB-0A0F-7446-8224-D3048A9F8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747CAC-747A-F1D9-8F57-B4DD4546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23A3BC-E149-BC06-7609-10040D12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BEAE7-D566-470E-BB58-1C57B6C9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20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AEB36-4CEA-1D12-DCB0-6BF21D99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FCAD6E-E1A0-4950-EC98-C5D244039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ACE64F-8B39-E7AF-BD75-9C8C3AAA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0B68B-204E-B6CF-963A-E7362750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D8CE07-43F5-AA93-3D57-AFF075F6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4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38E91-8EFD-D107-E07D-A5C6B3CE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BDECAE-75D5-7E23-18FB-2722F870C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4A1F39-047D-61C4-D2C5-0352808E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63ED61-F4B6-7CC9-9273-25980EB8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346C49-2A33-6F40-42C5-CE2C72F2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9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F4017-BEBE-3687-B6CA-5868E60C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A7FC2D-0586-EECE-A1A0-CC69EB00A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32CD39-A526-9B4B-4EAC-A0582D700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898209-EE9F-E0FB-AC83-7F243DBE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13F347-7585-54DD-E346-D971CEEE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C7ACD8-4CC3-DAC7-C064-3FAE7BAE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8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F52D15-B165-05FB-CF36-C0DF9CD6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4DDE11-6F46-F97A-D6D0-5D01C3736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AF15A0-201E-9201-76AA-2C9905442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24A08E-08AD-757B-3E95-2BB4B1AFF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991808-0C97-EB87-0E54-B1C01ECB5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FC87C5-964B-091B-A80E-2FDE069D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774CBB-872F-F023-BED9-0CDB4AB3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C9F066-52E8-16F0-C9CA-4AEFB6D2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7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8C2A4-92E7-C5F2-A0CB-573FFAD3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2F292C-2C28-27BF-A31F-ED4B5A1E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7A868E-9597-81F1-2A92-91CDAD0E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35A584-0057-AAA4-3925-32C1322A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59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0114B7-5428-E876-AB68-96E3B23D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FB486E-75A7-9ED2-282A-74716156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73CC23-287A-A05F-3FB8-4C239BCD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50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23E02-DE4C-9898-A5C5-70C65E8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9C554-16FC-AA96-F843-516FB78D7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5FAF96-729E-23B4-AE93-1A3D44928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E0EC20-2934-C5E1-AD65-5FEEAC2A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194997-D2B6-8C59-DBAD-33C5BB36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CEA54D-8F5D-86D6-6F9C-AD07180D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79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C9226-C417-FD87-DF85-F6EE1898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AB50016-38D7-1B25-CE66-4B2A1CA70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9C25F1-7757-9581-7E4D-5C6BC4630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9FB9F-B9F3-D6B2-3B7C-8870EEBC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013A37-8DB0-791C-E586-61AB0C23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609A4C-6CCA-1082-14DD-240DD16D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2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58CB8E-08E6-B8A7-B670-71E50C51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7533B3-1AF9-5E6E-5767-842159721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4E6F38-E8E7-9311-ED5D-AE932F4BE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D6C8-9CD7-4A85-A269-E24B6DF0AD10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4162E-9F01-F9AD-B247-F6CE8BB2E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F0E58A-1D89-3D29-F100-3A2FBF3A8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EBA8-975D-4342-A6D4-1495EA857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19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03554-6E25-DCCF-16FC-371437805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0505"/>
            <a:ext cx="9144000" cy="1083212"/>
          </a:xfrm>
        </p:spPr>
        <p:txBody>
          <a:bodyPr>
            <a:normAutofit/>
          </a:bodyPr>
          <a:lstStyle/>
          <a:p>
            <a:r>
              <a:rPr lang="fr-FR" sz="2800" dirty="0"/>
              <a:t>      Séjour des Highlands Games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F4B772-EABA-A065-E10F-B7331FB20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03717"/>
            <a:ext cx="12192000" cy="9608233"/>
          </a:xfrm>
        </p:spPr>
        <p:txBody>
          <a:bodyPr>
            <a:normAutofit/>
          </a:bodyPr>
          <a:lstStyle/>
          <a:p>
            <a:r>
              <a:rPr lang="fr-FR" sz="1200"/>
              <a:t>       du </a:t>
            </a:r>
            <a:r>
              <a:rPr lang="fr-FR" sz="1200" dirty="0"/>
              <a:t>mercredi 10 Juin au 15 Juin 2026 à BRESSUIRE</a:t>
            </a:r>
          </a:p>
          <a:p>
            <a:endParaRPr lang="fr-FR" sz="1200" dirty="0"/>
          </a:p>
          <a:p>
            <a:pPr algn="l"/>
            <a:r>
              <a:rPr lang="fr-FR" sz="1200" dirty="0"/>
              <a:t>Mercredi 10 Juin: Accueil des participants dans l’après-midi.</a:t>
            </a:r>
          </a:p>
          <a:p>
            <a:pPr algn="l"/>
            <a:r>
              <a:rPr lang="fr-FR" sz="1200" dirty="0"/>
              <a:t>18h: Pot d’accueil</a:t>
            </a:r>
          </a:p>
          <a:p>
            <a:pPr algn="l"/>
            <a:r>
              <a:rPr lang="fr-FR" sz="1200" dirty="0"/>
              <a:t>Nuit au parking</a:t>
            </a:r>
          </a:p>
          <a:p>
            <a:pPr algn="l"/>
            <a:r>
              <a:rPr lang="fr-FR" sz="1200" dirty="0"/>
              <a:t>Jeudi 11 Juin:  Découverte  guidée de la ville de Bressuire</a:t>
            </a:r>
          </a:p>
          <a:p>
            <a:pPr algn="l"/>
            <a:r>
              <a:rPr lang="fr-FR" sz="1200" dirty="0"/>
              <a:t>Eglise Notre-Dame avec la montée au clocher, crèche animée, Maquette ferroviaire etc…</a:t>
            </a:r>
          </a:p>
          <a:p>
            <a:pPr algn="l"/>
            <a:r>
              <a:rPr lang="fr-FR" sz="1200" dirty="0"/>
              <a:t>14h: Visite d’une entreprise.</a:t>
            </a:r>
          </a:p>
          <a:p>
            <a:pPr algn="l"/>
            <a:r>
              <a:rPr lang="fr-FR" sz="1200" dirty="0"/>
              <a:t>Nuit au parking</a:t>
            </a:r>
          </a:p>
          <a:p>
            <a:pPr algn="l"/>
            <a:r>
              <a:rPr lang="fr-FR" sz="1200" dirty="0"/>
              <a:t>Vendredi 12 Juin:  Découverte du Musée Ecole de la tour Nivelle; replongeons-nous dans l’école</a:t>
            </a:r>
          </a:p>
          <a:p>
            <a:pPr algn="l"/>
            <a:r>
              <a:rPr lang="fr-FR" sz="1200" dirty="0"/>
              <a:t> d’autrefois en 1900 mettant en valeur la vie d’Ernest </a:t>
            </a:r>
            <a:r>
              <a:rPr lang="fr-FR" sz="1200" dirty="0" err="1"/>
              <a:t>Pérochon</a:t>
            </a:r>
            <a:r>
              <a:rPr lang="fr-FR" sz="1200" dirty="0"/>
              <a:t>.</a:t>
            </a:r>
          </a:p>
          <a:p>
            <a:pPr algn="l"/>
            <a:r>
              <a:rPr lang="fr-FR" sz="1200" dirty="0"/>
              <a:t>14h: Visite d’une entreprise.</a:t>
            </a:r>
          </a:p>
          <a:p>
            <a:pPr algn="l"/>
            <a:r>
              <a:rPr lang="fr-FR" sz="1200" dirty="0"/>
              <a:t>Nuit au camping</a:t>
            </a:r>
          </a:p>
          <a:p>
            <a:pPr algn="l"/>
            <a:r>
              <a:rPr lang="fr-FR" sz="1200" dirty="0"/>
              <a:t>Samedi et dimanche: Journées au château pour voir les différentes animations.</a:t>
            </a:r>
          </a:p>
          <a:p>
            <a:pPr algn="l"/>
            <a:r>
              <a:rPr lang="fr-FR" sz="1200" dirty="0"/>
              <a:t>Dimanche 18h: départ pour </a:t>
            </a:r>
            <a:r>
              <a:rPr lang="fr-FR" sz="1200" dirty="0" err="1"/>
              <a:t>Pescalis</a:t>
            </a:r>
            <a:r>
              <a:rPr lang="fr-FR" sz="1200" dirty="0"/>
              <a:t> au camping de la Sablière</a:t>
            </a:r>
          </a:p>
          <a:p>
            <a:pPr algn="l"/>
            <a:r>
              <a:rPr lang="fr-FR" sz="1200" dirty="0"/>
              <a:t>Lundi 15:  Journée loisir; vélo sur la voie verte, pêche , balade pédestre à travers les </a:t>
            </a:r>
            <a:r>
              <a:rPr lang="fr-FR" sz="1200" dirty="0" err="1"/>
              <a:t>étangs,karting</a:t>
            </a:r>
            <a:r>
              <a:rPr lang="fr-FR" sz="1200" dirty="0"/>
              <a:t> etc…</a:t>
            </a:r>
          </a:p>
          <a:p>
            <a:pPr algn="l"/>
            <a:r>
              <a:rPr lang="fr-FR" sz="1200" dirty="0"/>
              <a:t>Barbecue pour terminer cette sortie.</a:t>
            </a:r>
          </a:p>
          <a:p>
            <a:pPr algn="l"/>
            <a:r>
              <a:rPr lang="fr-FR" sz="1200" dirty="0"/>
              <a:t>Fin de la sortie</a:t>
            </a:r>
          </a:p>
          <a:p>
            <a:pPr algn="l"/>
            <a:endParaRPr lang="fr-FR" sz="1200" dirty="0"/>
          </a:p>
          <a:p>
            <a:pPr algn="l"/>
            <a:endParaRPr lang="fr-FR" sz="1200" dirty="0"/>
          </a:p>
          <a:p>
            <a:pPr algn="l"/>
            <a:endParaRPr lang="fr-FR" sz="1200" dirty="0"/>
          </a:p>
          <a:p>
            <a:pPr algn="l"/>
            <a:endParaRPr lang="fr-FR" sz="1200" dirty="0"/>
          </a:p>
          <a:p>
            <a:pPr algn="l"/>
            <a:endParaRPr lang="fr-FR" sz="1200" dirty="0"/>
          </a:p>
          <a:p>
            <a:pPr algn="l"/>
            <a:endParaRPr lang="fr-FR" sz="1200" dirty="0"/>
          </a:p>
          <a:p>
            <a:pPr algn="l"/>
            <a:endParaRPr lang="fr-FR" sz="1200" dirty="0"/>
          </a:p>
          <a:p>
            <a:pPr algn="l"/>
            <a:endParaRPr lang="fr-FR" sz="1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956540-55CA-0BC1-4C7E-2DE191B87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7149" y="-145124"/>
            <a:ext cx="2129297" cy="25515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02D1C9-C637-3501-E083-14F21167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53" y="2195286"/>
            <a:ext cx="2416406" cy="24571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DEB38C-A120-0FD9-4327-BC1853B3B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3369" y="-812857"/>
            <a:ext cx="2063310" cy="382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75E2D2-6CDB-3324-AB7C-FB48346AB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7" y="2058234"/>
            <a:ext cx="3057425" cy="245717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361EC3-8A0D-2AE8-60DB-31137D764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05" y="4334834"/>
            <a:ext cx="3382654" cy="24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496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163</Words>
  <Application>Microsoft Office PowerPoint</Application>
  <PresentationFormat>Grand écran</PresentationFormat>
  <Paragraphs>25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      Séjour des Highlands Games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jacques Gaboriaud</dc:creator>
  <cp:lastModifiedBy>jacques Gaboriaud</cp:lastModifiedBy>
  <cp:revision>13</cp:revision>
  <cp:lastPrinted>2025-07-24T16:07:47Z</cp:lastPrinted>
  <dcterms:created xsi:type="dcterms:W3CDTF">2025-07-24T13:36:28Z</dcterms:created>
  <dcterms:modified xsi:type="dcterms:W3CDTF">2025-07-24T16:24:03Z</dcterms:modified>
</cp:coreProperties>
</file>